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5" r:id="rId2"/>
    <p:sldId id="266" r:id="rId3"/>
    <p:sldId id="267" r:id="rId4"/>
    <p:sldId id="261" r:id="rId5"/>
  </p:sldIdLst>
  <p:sldSz cx="6858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99"/>
    <a:srgbClr val="FFCCFF"/>
    <a:srgbClr val="000000"/>
    <a:srgbClr val="FFD96D"/>
    <a:srgbClr val="FFE497"/>
    <a:srgbClr val="DF582F"/>
    <a:srgbClr val="E26A40"/>
    <a:srgbClr val="DF572E"/>
    <a:srgbClr val="FDF9EB"/>
    <a:srgbClr val="F737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93" d="100"/>
          <a:sy n="93" d="100"/>
        </p:scale>
        <p:origin x="1094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122363"/>
            <a:ext cx="58293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3602038"/>
            <a:ext cx="51435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17F223-9061-41B3-A046-8D726816FCE5}" type="datetimeFigureOut">
              <a:rPr lang="ko-KR" altLang="en-US" smtClean="0"/>
              <a:t>2023-05-30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2EA99-59AD-4B3E-ACB9-A639A8C05E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08991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17F223-9061-41B3-A046-8D726816FCE5}" type="datetimeFigureOut">
              <a:rPr lang="ko-KR" altLang="en-US" smtClean="0"/>
              <a:t>2023-05-30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2EA99-59AD-4B3E-ACB9-A639A8C05E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43511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365125"/>
            <a:ext cx="1478756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365125"/>
            <a:ext cx="4350544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17F223-9061-41B3-A046-8D726816FCE5}" type="datetimeFigureOut">
              <a:rPr lang="ko-KR" altLang="en-US" smtClean="0"/>
              <a:t>2023-05-30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2EA99-59AD-4B3E-ACB9-A639A8C05E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14821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17F223-9061-41B3-A046-8D726816FCE5}" type="datetimeFigureOut">
              <a:rPr lang="ko-KR" altLang="en-US" smtClean="0"/>
              <a:t>2023-05-30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2EA99-59AD-4B3E-ACB9-A639A8C05E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16144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1709740"/>
            <a:ext cx="5915025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4589465"/>
            <a:ext cx="5915025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17F223-9061-41B3-A046-8D726816FCE5}" type="datetimeFigureOut">
              <a:rPr lang="ko-KR" altLang="en-US" smtClean="0"/>
              <a:t>2023-05-30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2EA99-59AD-4B3E-ACB9-A639A8C05E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19721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1825625"/>
            <a:ext cx="29146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1825625"/>
            <a:ext cx="29146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17F223-9061-41B3-A046-8D726816FCE5}" type="datetimeFigureOut">
              <a:rPr lang="ko-KR" altLang="en-US" smtClean="0"/>
              <a:t>2023-05-30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2EA99-59AD-4B3E-ACB9-A639A8C05E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9395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365127"/>
            <a:ext cx="5915025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1681163"/>
            <a:ext cx="2901255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2505075"/>
            <a:ext cx="2901255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1681163"/>
            <a:ext cx="2915543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2505075"/>
            <a:ext cx="2915543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17F223-9061-41B3-A046-8D726816FCE5}" type="datetimeFigureOut">
              <a:rPr lang="ko-KR" altLang="en-US" smtClean="0"/>
              <a:t>2023-05-30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2EA99-59AD-4B3E-ACB9-A639A8C05E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22239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17F223-9061-41B3-A046-8D726816FCE5}" type="datetimeFigureOut">
              <a:rPr lang="ko-KR" altLang="en-US" smtClean="0"/>
              <a:t>2023-05-30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2EA99-59AD-4B3E-ACB9-A639A8C05E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48381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17F223-9061-41B3-A046-8D726816FCE5}" type="datetimeFigureOut">
              <a:rPr lang="ko-KR" altLang="en-US" smtClean="0"/>
              <a:t>2023-05-30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2EA99-59AD-4B3E-ACB9-A639A8C05E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38235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457200"/>
            <a:ext cx="2211884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987427"/>
            <a:ext cx="3471863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057400"/>
            <a:ext cx="2211884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17F223-9061-41B3-A046-8D726816FCE5}" type="datetimeFigureOut">
              <a:rPr lang="ko-KR" altLang="en-US" smtClean="0"/>
              <a:t>2023-05-30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2EA99-59AD-4B3E-ACB9-A639A8C05E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70362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457200"/>
            <a:ext cx="2211884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987427"/>
            <a:ext cx="3471863" cy="4873625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057400"/>
            <a:ext cx="2211884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17F223-9061-41B3-A046-8D726816FCE5}" type="datetimeFigureOut">
              <a:rPr lang="ko-KR" altLang="en-US" smtClean="0"/>
              <a:t>2023-05-30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2EA99-59AD-4B3E-ACB9-A639A8C05E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62561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99">
            <a:alpha val="4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365127"/>
            <a:ext cx="59150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1825625"/>
            <a:ext cx="59150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6356352"/>
            <a:ext cx="1543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17F223-9061-41B3-A046-8D726816FCE5}" type="datetimeFigureOut">
              <a:rPr lang="ko-KR" altLang="en-US" smtClean="0"/>
              <a:t>2023-05-30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6356352"/>
            <a:ext cx="23145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6356352"/>
            <a:ext cx="1543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42EA99-59AD-4B3E-ACB9-A639A8C05E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66097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F5DB256-444C-E69E-D76F-2A8E143A00CF}"/>
              </a:ext>
            </a:extLst>
          </p:cNvPr>
          <p:cNvSpPr txBox="1"/>
          <p:nvPr/>
        </p:nvSpPr>
        <p:spPr>
          <a:xfrm>
            <a:off x="96299" y="5152114"/>
            <a:ext cx="246946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엽기떡볶이와</a:t>
            </a:r>
            <a:r>
              <a:rPr lang="ko-KR" altLang="en-US" sz="2400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 함께하는 </a:t>
            </a:r>
            <a:r>
              <a:rPr lang="ko-KR" altLang="en-US" sz="2400" dirty="0" err="1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제로웨이스트</a:t>
            </a:r>
            <a:r>
              <a:rPr lang="ko-KR" altLang="en-US" sz="2400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 캠페인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1FB0150-3F5B-C2AA-0497-83B6F8C491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858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0DB884-6126-BE0F-8290-BA26E6D8FB2F}"/>
              </a:ext>
            </a:extLst>
          </p:cNvPr>
          <p:cNvSpPr txBox="1"/>
          <p:nvPr/>
        </p:nvSpPr>
        <p:spPr>
          <a:xfrm>
            <a:off x="248699" y="5304514"/>
            <a:ext cx="246946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>
                <a:latin typeface="휴먼편지체" panose="02030504000101010101" pitchFamily="18" charset="-127"/>
                <a:ea typeface="휴먼편지체" panose="02030504000101010101" pitchFamily="18" charset="-127"/>
              </a:rPr>
              <a:t>엽기떡볶이와</a:t>
            </a:r>
            <a:r>
              <a:rPr lang="ko-KR" altLang="en-US" sz="24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 함께하는 </a:t>
            </a:r>
            <a:r>
              <a:rPr lang="ko-KR" altLang="en-US" sz="2400" dirty="0" err="1">
                <a:latin typeface="휴먼편지체" panose="02030504000101010101" pitchFamily="18" charset="-127"/>
                <a:ea typeface="휴먼편지체" panose="02030504000101010101" pitchFamily="18" charset="-127"/>
              </a:rPr>
              <a:t>제로웨이스트</a:t>
            </a:r>
            <a:r>
              <a:rPr lang="ko-KR" altLang="en-US" sz="24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 캠페인</a:t>
            </a:r>
          </a:p>
        </p:txBody>
      </p:sp>
    </p:spTree>
    <p:extLst>
      <p:ext uri="{BB962C8B-B14F-4D97-AF65-F5344CB8AC3E}">
        <p14:creationId xmlns:p14="http://schemas.microsoft.com/office/powerpoint/2010/main" val="31039187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A72AEB4-2192-C566-6373-AFA6BE8531E5}"/>
              </a:ext>
            </a:extLst>
          </p:cNvPr>
          <p:cNvSpPr/>
          <p:nvPr/>
        </p:nvSpPr>
        <p:spPr>
          <a:xfrm>
            <a:off x="247980" y="640694"/>
            <a:ext cx="6362040" cy="52322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  <a:scene3d>
              <a:camera prst="orthographicFront"/>
              <a:lightRig rig="sunrise" dir="t">
                <a:rot lat="0" lon="0" rev="10800000"/>
              </a:lightRig>
            </a:scene3d>
            <a:sp3d extrusionH="57150" contourW="63500">
              <a:bevelT w="38100" h="38100"/>
              <a:contourClr>
                <a:schemeClr val="bg1"/>
              </a:contourClr>
            </a:sp3d>
          </a:bodyPr>
          <a:lstStyle/>
          <a:p>
            <a:pPr algn="ctr"/>
            <a:r>
              <a:rPr lang="en-US" altLang="ko-KR" sz="2800" b="1" dirty="0">
                <a:ln w="10160">
                  <a:solidFill>
                    <a:schemeClr val="bg1"/>
                  </a:solidFill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1.</a:t>
            </a:r>
            <a:r>
              <a:rPr lang="ko-KR" altLang="en-US" sz="2800" b="1" dirty="0">
                <a:ln w="10160">
                  <a:solidFill>
                    <a:schemeClr val="bg1"/>
                  </a:solidFill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먹을 만큼 시키기</a:t>
            </a:r>
            <a:endParaRPr lang="en-US" altLang="ko-KR" sz="2800" b="1" dirty="0">
              <a:ln w="10160">
                <a:solidFill>
                  <a:schemeClr val="bg1"/>
                </a:solidFill>
                <a:prstDash val="solid"/>
              </a:ln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ACEF7EA-6349-267F-40E1-7FA5A572BCC0}"/>
              </a:ext>
            </a:extLst>
          </p:cNvPr>
          <p:cNvSpPr txBox="1"/>
          <p:nvPr/>
        </p:nvSpPr>
        <p:spPr>
          <a:xfrm>
            <a:off x="2070626" y="5086736"/>
            <a:ext cx="3368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둘이서 먹을 때는 </a:t>
            </a:r>
            <a:r>
              <a:rPr lang="en-US" altLang="ko-KR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2</a:t>
            </a:r>
            <a:r>
              <a:rPr lang="ko-KR" altLang="en-US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인 </a:t>
            </a:r>
            <a:r>
              <a:rPr lang="ko-KR" altLang="en-US" dirty="0" err="1">
                <a:latin typeface="휴먼편지체" panose="02030504000101010101" pitchFamily="18" charset="-127"/>
                <a:ea typeface="휴먼편지체" panose="02030504000101010101" pitchFamily="18" charset="-127"/>
              </a:rPr>
              <a:t>엽떡</a:t>
            </a:r>
            <a:r>
              <a:rPr lang="ko-KR" altLang="en-US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 주문</a:t>
            </a:r>
            <a:endParaRPr lang="en-US" altLang="ko-KR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569B163-2314-8CC8-FE6F-09E711AD2A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4967" y="1441292"/>
            <a:ext cx="3368066" cy="3368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3597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A72AEB4-2192-C566-6373-AFA6BE8531E5}"/>
              </a:ext>
            </a:extLst>
          </p:cNvPr>
          <p:cNvSpPr/>
          <p:nvPr/>
        </p:nvSpPr>
        <p:spPr>
          <a:xfrm>
            <a:off x="247980" y="640694"/>
            <a:ext cx="6362040" cy="52322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  <a:scene3d>
              <a:camera prst="orthographicFront"/>
              <a:lightRig rig="sunrise" dir="t">
                <a:rot lat="0" lon="0" rev="10800000"/>
              </a:lightRig>
            </a:scene3d>
            <a:sp3d extrusionH="57150" contourW="63500">
              <a:bevelT w="38100" h="38100"/>
              <a:contourClr>
                <a:schemeClr val="bg1"/>
              </a:contourClr>
            </a:sp3d>
          </a:bodyPr>
          <a:lstStyle/>
          <a:p>
            <a:pPr algn="ctr"/>
            <a:r>
              <a:rPr lang="en-US" altLang="ko-KR" sz="2800" b="1" dirty="0">
                <a:ln w="10160">
                  <a:solidFill>
                    <a:schemeClr val="bg1"/>
                  </a:solidFill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2.</a:t>
            </a:r>
            <a:r>
              <a:rPr lang="ko-KR" altLang="en-US" sz="2800" b="1" dirty="0">
                <a:ln w="10160">
                  <a:solidFill>
                    <a:schemeClr val="bg1"/>
                  </a:solidFill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보관 후 다른 음식 곁들여 먹기</a:t>
            </a:r>
            <a:endParaRPr lang="en-US" altLang="ko-KR" sz="2800" b="1" dirty="0">
              <a:ln w="10160">
                <a:solidFill>
                  <a:schemeClr val="bg1"/>
                </a:solidFill>
                <a:prstDash val="solid"/>
              </a:ln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ACEF7EA-6349-267F-40E1-7FA5A572BCC0}"/>
              </a:ext>
            </a:extLst>
          </p:cNvPr>
          <p:cNvSpPr txBox="1"/>
          <p:nvPr/>
        </p:nvSpPr>
        <p:spPr>
          <a:xfrm>
            <a:off x="1566407" y="5077416"/>
            <a:ext cx="40551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휴먼편지체" panose="02030504000101010101" pitchFamily="18" charset="-127"/>
                <a:ea typeface="휴먼편지체" panose="02030504000101010101" pitchFamily="18" charset="-127"/>
              </a:rPr>
              <a:t>락앤락에</a:t>
            </a:r>
            <a:r>
              <a:rPr lang="ko-KR" altLang="en-US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 </a:t>
            </a:r>
            <a:r>
              <a:rPr lang="ko-KR" altLang="en-US" dirty="0" err="1">
                <a:latin typeface="휴먼편지체" panose="02030504000101010101" pitchFamily="18" charset="-127"/>
                <a:ea typeface="휴먼편지체" panose="02030504000101010101" pitchFamily="18" charset="-127"/>
              </a:rPr>
              <a:t>넣어놨다가</a:t>
            </a:r>
            <a:r>
              <a:rPr lang="ko-KR" altLang="en-US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 다른 음식이랑 먹어보자</a:t>
            </a:r>
            <a:r>
              <a:rPr lang="en-US" altLang="ko-KR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~!</a:t>
            </a:r>
          </a:p>
          <a:p>
            <a:r>
              <a:rPr lang="ko-KR" altLang="en-US" dirty="0" err="1">
                <a:latin typeface="휴먼편지체" panose="02030504000101010101" pitchFamily="18" charset="-127"/>
                <a:ea typeface="휴먼편지체" panose="02030504000101010101" pitchFamily="18" charset="-127"/>
              </a:rPr>
              <a:t>꿀조합</a:t>
            </a:r>
            <a:r>
              <a:rPr lang="ko-KR" altLang="en-US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 샐러드 </a:t>
            </a:r>
            <a:r>
              <a:rPr lang="en-US" altLang="ko-KR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&amp; </a:t>
            </a:r>
            <a:r>
              <a:rPr lang="ko-KR" altLang="en-US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라면</a:t>
            </a:r>
            <a:endParaRPr lang="en-US" altLang="ko-KR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46B7864-51F1-5A5A-3137-C24B6A0CE1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959" y="1836752"/>
            <a:ext cx="2814764" cy="281476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F7B739F-0397-3459-EAC8-14A8C1F7BE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4233" y="1852652"/>
            <a:ext cx="2814763" cy="2814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5332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5ACEF7EA-6349-267F-40E1-7FA5A572BCC0}"/>
              </a:ext>
            </a:extLst>
          </p:cNvPr>
          <p:cNvSpPr txBox="1"/>
          <p:nvPr/>
        </p:nvSpPr>
        <p:spPr>
          <a:xfrm>
            <a:off x="2478818" y="4846480"/>
            <a:ext cx="19003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환경 지키면서 </a:t>
            </a:r>
            <a:r>
              <a:rPr lang="ko-KR" altLang="en-US" dirty="0" err="1">
                <a:latin typeface="휴먼편지체" panose="02030504000101010101" pitchFamily="18" charset="-127"/>
                <a:ea typeface="휴먼편지체" panose="02030504000101010101" pitchFamily="18" charset="-127"/>
              </a:rPr>
              <a:t>엽떡</a:t>
            </a:r>
            <a:r>
              <a:rPr lang="ko-KR" altLang="en-US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 즐기기</a:t>
            </a:r>
            <a:r>
              <a:rPr lang="en-US" altLang="ko-KR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~! </a:t>
            </a:r>
          </a:p>
          <a:p>
            <a:r>
              <a:rPr lang="ko-KR" altLang="en-US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참 쉽죠</a:t>
            </a:r>
            <a:r>
              <a:rPr lang="en-US" altLang="ko-KR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?</a:t>
            </a:r>
            <a:r>
              <a:rPr lang="ko-KR" altLang="en-US" dirty="0" err="1">
                <a:latin typeface="휴먼편지체" panose="02030504000101010101" pitchFamily="18" charset="-127"/>
                <a:ea typeface="휴먼편지체" panose="02030504000101010101" pitchFamily="18" charset="-127"/>
              </a:rPr>
              <a:t>ㅎㅎ</a:t>
            </a:r>
            <a:endParaRPr lang="en-US" altLang="ko-KR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BCABB48-9303-6EE6-90F7-1C190F00B6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140" r="-600" b="11372"/>
          <a:stretch/>
        </p:blipFill>
        <p:spPr bwMode="auto">
          <a:xfrm>
            <a:off x="1885950" y="1549855"/>
            <a:ext cx="3086100" cy="3101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09429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350</TotalTime>
  <Words>47</Words>
  <Application>Microsoft Office PowerPoint</Application>
  <PresentationFormat>사용자 지정</PresentationFormat>
  <Paragraphs>9</Paragraphs>
  <Slides>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</vt:i4>
      </vt:variant>
    </vt:vector>
  </HeadingPairs>
  <TitlesOfParts>
    <vt:vector size="10" baseType="lpstr">
      <vt:lpstr>휴먼둥근헤드라인</vt:lpstr>
      <vt:lpstr>휴먼편지체</vt:lpstr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류 경빈</dc:creator>
  <cp:lastModifiedBy>류 경빈</cp:lastModifiedBy>
  <cp:revision>4</cp:revision>
  <dcterms:created xsi:type="dcterms:W3CDTF">2023-02-01T14:39:57Z</dcterms:created>
  <dcterms:modified xsi:type="dcterms:W3CDTF">2023-05-30T14:55:43Z</dcterms:modified>
</cp:coreProperties>
</file>